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88" r:id="rId2"/>
    <p:sldId id="320" r:id="rId3"/>
    <p:sldId id="321" r:id="rId4"/>
    <p:sldId id="262" r:id="rId5"/>
    <p:sldId id="295" r:id="rId6"/>
    <p:sldId id="263" r:id="rId7"/>
    <p:sldId id="296" r:id="rId8"/>
    <p:sldId id="264" r:id="rId9"/>
    <p:sldId id="319" r:id="rId10"/>
    <p:sldId id="265" r:id="rId11"/>
    <p:sldId id="297" r:id="rId12"/>
    <p:sldId id="266" r:id="rId13"/>
    <p:sldId id="298" r:id="rId14"/>
    <p:sldId id="267" r:id="rId15"/>
    <p:sldId id="299" r:id="rId16"/>
    <p:sldId id="268" r:id="rId17"/>
    <p:sldId id="292" r:id="rId18"/>
    <p:sldId id="269" r:id="rId19"/>
    <p:sldId id="300" r:id="rId20"/>
    <p:sldId id="270" r:id="rId21"/>
    <p:sldId id="301" r:id="rId22"/>
    <p:sldId id="271" r:id="rId23"/>
    <p:sldId id="302" r:id="rId24"/>
    <p:sldId id="272" r:id="rId25"/>
    <p:sldId id="303" r:id="rId26"/>
    <p:sldId id="273" r:id="rId27"/>
    <p:sldId id="274" r:id="rId28"/>
    <p:sldId id="304" r:id="rId29"/>
    <p:sldId id="275" r:id="rId30"/>
    <p:sldId id="305" r:id="rId31"/>
    <p:sldId id="276" r:id="rId32"/>
    <p:sldId id="306" r:id="rId33"/>
    <p:sldId id="277" r:id="rId34"/>
    <p:sldId id="307" r:id="rId35"/>
    <p:sldId id="293" r:id="rId36"/>
    <p:sldId id="278" r:id="rId37"/>
    <p:sldId id="308" r:id="rId38"/>
    <p:sldId id="279" r:id="rId39"/>
    <p:sldId id="309" r:id="rId40"/>
    <p:sldId id="280" r:id="rId41"/>
    <p:sldId id="310" r:id="rId42"/>
    <p:sldId id="281" r:id="rId43"/>
    <p:sldId id="311" r:id="rId44"/>
    <p:sldId id="282" r:id="rId45"/>
    <p:sldId id="312" r:id="rId46"/>
    <p:sldId id="283" r:id="rId47"/>
    <p:sldId id="313" r:id="rId48"/>
    <p:sldId id="284" r:id="rId49"/>
    <p:sldId id="314" r:id="rId50"/>
    <p:sldId id="285" r:id="rId51"/>
    <p:sldId id="315" r:id="rId52"/>
    <p:sldId id="286" r:id="rId53"/>
    <p:sldId id="316" r:id="rId54"/>
    <p:sldId id="287" r:id="rId55"/>
    <p:sldId id="317" r:id="rId56"/>
    <p:sldId id="294" r:id="rId57"/>
    <p:sldId id="322" r:id="rId58"/>
  </p:sldIdLst>
  <p:sldSz cx="6858000" cy="9906000" type="A4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143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61" d="100"/>
          <a:sy n="61" d="100"/>
        </p:scale>
        <p:origin x="1781" y="53"/>
      </p:cViewPr>
      <p:guideLst>
        <p:guide orient="horz" pos="3143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ja-JP" altLang="en-US" smtClean="0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FF8BBE-2492-4004-8B25-4C9F5DA7D5E8}" type="datetimeFigureOut">
              <a:rPr kumimoji="1" lang="ja-JP" altLang="en-US" smtClean="0"/>
              <a:t>2020/3/29</a:t>
            </a:fld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FE5115-AA67-4BD4-91FB-23C3774D7026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0163981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FF8BBE-2492-4004-8B25-4C9F5DA7D5E8}" type="datetimeFigureOut">
              <a:rPr kumimoji="1" lang="ja-JP" altLang="en-US" smtClean="0"/>
              <a:t>2020/3/29</a:t>
            </a:fld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FE5115-AA67-4BD4-91FB-23C3774D7026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91770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FF8BBE-2492-4004-8B25-4C9F5DA7D5E8}" type="datetimeFigureOut">
              <a:rPr kumimoji="1" lang="ja-JP" altLang="en-US" smtClean="0"/>
              <a:t>2020/3/29</a:t>
            </a:fld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FE5115-AA67-4BD4-91FB-23C3774D7026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3317232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FF8BBE-2492-4004-8B25-4C9F5DA7D5E8}" type="datetimeFigureOut">
              <a:rPr kumimoji="1" lang="ja-JP" altLang="en-US" smtClean="0"/>
              <a:t>2020/3/29</a:t>
            </a:fld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FE5115-AA67-4BD4-91FB-23C3774D7026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694314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FF8BBE-2492-4004-8B25-4C9F5DA7D5E8}" type="datetimeFigureOut">
              <a:rPr kumimoji="1" lang="ja-JP" altLang="en-US" smtClean="0"/>
              <a:t>2020/3/29</a:t>
            </a:fld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FE5115-AA67-4BD4-91FB-23C3774D7026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873796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FF8BBE-2492-4004-8B25-4C9F5DA7D5E8}" type="datetimeFigureOut">
              <a:rPr kumimoji="1" lang="ja-JP" altLang="en-US" smtClean="0"/>
              <a:t>2020/3/29</a:t>
            </a:fld>
            <a:endParaRPr kumimoji="1" lang="ja-JP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FE5115-AA67-4BD4-91FB-23C3774D7026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443820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FF8BBE-2492-4004-8B25-4C9F5DA7D5E8}" type="datetimeFigureOut">
              <a:rPr kumimoji="1" lang="ja-JP" altLang="en-US" smtClean="0"/>
              <a:t>2020/3/29</a:t>
            </a:fld>
            <a:endParaRPr kumimoji="1" lang="ja-JP" alt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FE5115-AA67-4BD4-91FB-23C3774D7026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666627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FF8BBE-2492-4004-8B25-4C9F5DA7D5E8}" type="datetimeFigureOut">
              <a:rPr kumimoji="1" lang="ja-JP" altLang="en-US" smtClean="0"/>
              <a:t>2020/3/29</a:t>
            </a:fld>
            <a:endParaRPr kumimoji="1" lang="ja-JP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FE5115-AA67-4BD4-91FB-23C3774D7026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856157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FF8BBE-2492-4004-8B25-4C9F5DA7D5E8}" type="datetimeFigureOut">
              <a:rPr kumimoji="1" lang="ja-JP" altLang="en-US" smtClean="0"/>
              <a:t>2020/3/29</a:t>
            </a:fld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FE5115-AA67-4BD4-91FB-23C3774D7026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551352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FF8BBE-2492-4004-8B25-4C9F5DA7D5E8}" type="datetimeFigureOut">
              <a:rPr kumimoji="1" lang="ja-JP" altLang="en-US" smtClean="0"/>
              <a:t>2020/3/29</a:t>
            </a:fld>
            <a:endParaRPr kumimoji="1" lang="ja-JP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FE5115-AA67-4BD4-91FB-23C3774D7026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854921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ja-JP" altLang="en-US" dirty="0" smtClean="0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FF8BBE-2492-4004-8B25-4C9F5DA7D5E8}" type="datetimeFigureOut">
              <a:rPr kumimoji="1" lang="ja-JP" altLang="en-US" smtClean="0"/>
              <a:t>2020/3/29</a:t>
            </a:fld>
            <a:endParaRPr kumimoji="1" lang="ja-JP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FE5115-AA67-4BD4-91FB-23C3774D7026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148544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FF8BBE-2492-4004-8B25-4C9F5DA7D5E8}" type="datetimeFigureOut">
              <a:rPr kumimoji="1" lang="ja-JP" altLang="en-US" smtClean="0"/>
              <a:t>2020/3/29</a:t>
            </a:fld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FE5115-AA67-4BD4-91FB-23C3774D7026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8906270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kumimoji="1"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slide" Target="slide57.xml"/><Relationship Id="rId4" Type="http://schemas.openxmlformats.org/officeDocument/2006/relationships/slide" Target="slide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13" Type="http://schemas.openxmlformats.org/officeDocument/2006/relationships/image" Target="../media/image13.jpg"/><Relationship Id="rId18" Type="http://schemas.openxmlformats.org/officeDocument/2006/relationships/image" Target="../media/image18.jpg"/><Relationship Id="rId26" Type="http://schemas.openxmlformats.org/officeDocument/2006/relationships/image" Target="../media/image26.jpg"/><Relationship Id="rId3" Type="http://schemas.openxmlformats.org/officeDocument/2006/relationships/image" Target="../media/image3.jpg"/><Relationship Id="rId21" Type="http://schemas.openxmlformats.org/officeDocument/2006/relationships/image" Target="../media/image21.jpg"/><Relationship Id="rId7" Type="http://schemas.openxmlformats.org/officeDocument/2006/relationships/image" Target="../media/image7.jpg"/><Relationship Id="rId12" Type="http://schemas.openxmlformats.org/officeDocument/2006/relationships/image" Target="../media/image12.jpg"/><Relationship Id="rId17" Type="http://schemas.openxmlformats.org/officeDocument/2006/relationships/image" Target="../media/image17.jpg"/><Relationship Id="rId25" Type="http://schemas.openxmlformats.org/officeDocument/2006/relationships/image" Target="../media/image25.jpg"/><Relationship Id="rId2" Type="http://schemas.openxmlformats.org/officeDocument/2006/relationships/image" Target="../media/image1.jpeg"/><Relationship Id="rId16" Type="http://schemas.openxmlformats.org/officeDocument/2006/relationships/image" Target="../media/image16.jpg"/><Relationship Id="rId20" Type="http://schemas.openxmlformats.org/officeDocument/2006/relationships/image" Target="../media/image20.jpg"/><Relationship Id="rId29" Type="http://schemas.openxmlformats.org/officeDocument/2006/relationships/image" Target="../media/image2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11" Type="http://schemas.openxmlformats.org/officeDocument/2006/relationships/image" Target="../media/image11.jpg"/><Relationship Id="rId24" Type="http://schemas.openxmlformats.org/officeDocument/2006/relationships/image" Target="../media/image24.jpg"/><Relationship Id="rId32" Type="http://schemas.openxmlformats.org/officeDocument/2006/relationships/image" Target="../media/image32.png"/><Relationship Id="rId5" Type="http://schemas.openxmlformats.org/officeDocument/2006/relationships/image" Target="../media/image5.jpg"/><Relationship Id="rId15" Type="http://schemas.openxmlformats.org/officeDocument/2006/relationships/image" Target="../media/image15.jpg"/><Relationship Id="rId23" Type="http://schemas.openxmlformats.org/officeDocument/2006/relationships/image" Target="../media/image23.jpg"/><Relationship Id="rId28" Type="http://schemas.openxmlformats.org/officeDocument/2006/relationships/image" Target="../media/image28.jpg"/><Relationship Id="rId10" Type="http://schemas.openxmlformats.org/officeDocument/2006/relationships/image" Target="../media/image10.jpg"/><Relationship Id="rId19" Type="http://schemas.openxmlformats.org/officeDocument/2006/relationships/image" Target="../media/image19.jpg"/><Relationship Id="rId31" Type="http://schemas.openxmlformats.org/officeDocument/2006/relationships/image" Target="../media/image31.jpg"/><Relationship Id="rId4" Type="http://schemas.openxmlformats.org/officeDocument/2006/relationships/image" Target="../media/image4.jpg"/><Relationship Id="rId9" Type="http://schemas.openxmlformats.org/officeDocument/2006/relationships/image" Target="../media/image9.jpg"/><Relationship Id="rId14" Type="http://schemas.openxmlformats.org/officeDocument/2006/relationships/image" Target="../media/image14.jpg"/><Relationship Id="rId22" Type="http://schemas.openxmlformats.org/officeDocument/2006/relationships/image" Target="../media/image22.jpg"/><Relationship Id="rId27" Type="http://schemas.openxmlformats.org/officeDocument/2006/relationships/image" Target="../media/image27.jpg"/><Relationship Id="rId30" Type="http://schemas.openxmlformats.org/officeDocument/2006/relationships/image" Target="../media/image30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slide" Target="slide14.xml"/><Relationship Id="rId18" Type="http://schemas.openxmlformats.org/officeDocument/2006/relationships/image" Target="../media/image10.jpg"/><Relationship Id="rId26" Type="http://schemas.openxmlformats.org/officeDocument/2006/relationships/image" Target="../media/image14.jpg"/><Relationship Id="rId39" Type="http://schemas.openxmlformats.org/officeDocument/2006/relationships/slide" Target="slide36.xml"/><Relationship Id="rId21" Type="http://schemas.openxmlformats.org/officeDocument/2006/relationships/slide" Target="slide20.xml"/><Relationship Id="rId34" Type="http://schemas.openxmlformats.org/officeDocument/2006/relationships/image" Target="../media/image18.jpg"/><Relationship Id="rId42" Type="http://schemas.openxmlformats.org/officeDocument/2006/relationships/image" Target="../media/image22.jpg"/><Relationship Id="rId47" Type="http://schemas.openxmlformats.org/officeDocument/2006/relationships/slide" Target="slide44.xml"/><Relationship Id="rId50" Type="http://schemas.openxmlformats.org/officeDocument/2006/relationships/image" Target="../media/image26.jpg"/><Relationship Id="rId55" Type="http://schemas.openxmlformats.org/officeDocument/2006/relationships/slide" Target="slide52.xml"/><Relationship Id="rId7" Type="http://schemas.openxmlformats.org/officeDocument/2006/relationships/slide" Target="slide8.xml"/><Relationship Id="rId2" Type="http://schemas.openxmlformats.org/officeDocument/2006/relationships/image" Target="../media/image1.jpeg"/><Relationship Id="rId16" Type="http://schemas.openxmlformats.org/officeDocument/2006/relationships/image" Target="../media/image9.jpg"/><Relationship Id="rId20" Type="http://schemas.openxmlformats.org/officeDocument/2006/relationships/image" Target="../media/image11.jpg"/><Relationship Id="rId29" Type="http://schemas.openxmlformats.org/officeDocument/2006/relationships/slide" Target="slide27.xml"/><Relationship Id="rId41" Type="http://schemas.openxmlformats.org/officeDocument/2006/relationships/slide" Target="slide38.xml"/><Relationship Id="rId54" Type="http://schemas.openxmlformats.org/officeDocument/2006/relationships/image" Target="../media/image2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g"/><Relationship Id="rId11" Type="http://schemas.openxmlformats.org/officeDocument/2006/relationships/slide" Target="slide12.xml"/><Relationship Id="rId24" Type="http://schemas.openxmlformats.org/officeDocument/2006/relationships/image" Target="../media/image13.jpg"/><Relationship Id="rId32" Type="http://schemas.openxmlformats.org/officeDocument/2006/relationships/image" Target="../media/image17.jpg"/><Relationship Id="rId37" Type="http://schemas.openxmlformats.org/officeDocument/2006/relationships/slide" Target="slide35.xml"/><Relationship Id="rId40" Type="http://schemas.openxmlformats.org/officeDocument/2006/relationships/image" Target="../media/image21.jpg"/><Relationship Id="rId45" Type="http://schemas.openxmlformats.org/officeDocument/2006/relationships/slide" Target="slide42.xml"/><Relationship Id="rId53" Type="http://schemas.openxmlformats.org/officeDocument/2006/relationships/slide" Target="slide50.xml"/><Relationship Id="rId58" Type="http://schemas.openxmlformats.org/officeDocument/2006/relationships/image" Target="../media/image30.jpg"/><Relationship Id="rId5" Type="http://schemas.openxmlformats.org/officeDocument/2006/relationships/slide" Target="slide6.xml"/><Relationship Id="rId15" Type="http://schemas.openxmlformats.org/officeDocument/2006/relationships/slide" Target="slide16.xml"/><Relationship Id="rId23" Type="http://schemas.openxmlformats.org/officeDocument/2006/relationships/slide" Target="slide22.xml"/><Relationship Id="rId28" Type="http://schemas.openxmlformats.org/officeDocument/2006/relationships/image" Target="../media/image15.jpg"/><Relationship Id="rId36" Type="http://schemas.openxmlformats.org/officeDocument/2006/relationships/image" Target="../media/image19.jpg"/><Relationship Id="rId49" Type="http://schemas.openxmlformats.org/officeDocument/2006/relationships/slide" Target="slide46.xml"/><Relationship Id="rId57" Type="http://schemas.openxmlformats.org/officeDocument/2006/relationships/slide" Target="slide54.xml"/><Relationship Id="rId61" Type="http://schemas.openxmlformats.org/officeDocument/2006/relationships/image" Target="../media/image32.png"/><Relationship Id="rId10" Type="http://schemas.openxmlformats.org/officeDocument/2006/relationships/image" Target="../media/image6.jpg"/><Relationship Id="rId19" Type="http://schemas.openxmlformats.org/officeDocument/2006/relationships/slide" Target="slide18.xml"/><Relationship Id="rId31" Type="http://schemas.openxmlformats.org/officeDocument/2006/relationships/slide" Target="slide29.xml"/><Relationship Id="rId44" Type="http://schemas.openxmlformats.org/officeDocument/2006/relationships/image" Target="../media/image23.jpg"/><Relationship Id="rId52" Type="http://schemas.openxmlformats.org/officeDocument/2006/relationships/image" Target="../media/image27.jpg"/><Relationship Id="rId60" Type="http://schemas.openxmlformats.org/officeDocument/2006/relationships/image" Target="../media/image31.jpg"/><Relationship Id="rId4" Type="http://schemas.openxmlformats.org/officeDocument/2006/relationships/image" Target="../media/image3.jpg"/><Relationship Id="rId9" Type="http://schemas.openxmlformats.org/officeDocument/2006/relationships/slide" Target="slide10.xml"/><Relationship Id="rId14" Type="http://schemas.openxmlformats.org/officeDocument/2006/relationships/image" Target="../media/image8.jpg"/><Relationship Id="rId22" Type="http://schemas.openxmlformats.org/officeDocument/2006/relationships/image" Target="../media/image12.jpg"/><Relationship Id="rId27" Type="http://schemas.openxmlformats.org/officeDocument/2006/relationships/slide" Target="slide26.xml"/><Relationship Id="rId30" Type="http://schemas.openxmlformats.org/officeDocument/2006/relationships/image" Target="../media/image16.jpg"/><Relationship Id="rId35" Type="http://schemas.openxmlformats.org/officeDocument/2006/relationships/slide" Target="slide33.xml"/><Relationship Id="rId43" Type="http://schemas.openxmlformats.org/officeDocument/2006/relationships/slide" Target="slide40.xml"/><Relationship Id="rId48" Type="http://schemas.openxmlformats.org/officeDocument/2006/relationships/image" Target="../media/image25.jpg"/><Relationship Id="rId56" Type="http://schemas.openxmlformats.org/officeDocument/2006/relationships/image" Target="../media/image29.jpg"/><Relationship Id="rId8" Type="http://schemas.openxmlformats.org/officeDocument/2006/relationships/image" Target="../media/image5.jpg"/><Relationship Id="rId51" Type="http://schemas.openxmlformats.org/officeDocument/2006/relationships/slide" Target="slide48.xml"/><Relationship Id="rId3" Type="http://schemas.openxmlformats.org/officeDocument/2006/relationships/slide" Target="slide4.xml"/><Relationship Id="rId12" Type="http://schemas.openxmlformats.org/officeDocument/2006/relationships/image" Target="../media/image7.jpg"/><Relationship Id="rId17" Type="http://schemas.openxmlformats.org/officeDocument/2006/relationships/slide" Target="slide17.xml"/><Relationship Id="rId25" Type="http://schemas.openxmlformats.org/officeDocument/2006/relationships/slide" Target="slide24.xml"/><Relationship Id="rId33" Type="http://schemas.openxmlformats.org/officeDocument/2006/relationships/slide" Target="slide31.xml"/><Relationship Id="rId38" Type="http://schemas.openxmlformats.org/officeDocument/2006/relationships/image" Target="../media/image20.jpg"/><Relationship Id="rId46" Type="http://schemas.openxmlformats.org/officeDocument/2006/relationships/image" Target="../media/image24.jpg"/><Relationship Id="rId59" Type="http://schemas.openxmlformats.org/officeDocument/2006/relationships/slide" Target="slide5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図 3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817" y="933212"/>
            <a:ext cx="6518366" cy="3666581"/>
          </a:xfrm>
          <a:prstGeom prst="rect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4" name="テキスト ボックス 3"/>
          <p:cNvSpPr txBox="1"/>
          <p:nvPr/>
        </p:nvSpPr>
        <p:spPr>
          <a:xfrm>
            <a:off x="556630" y="2076447"/>
            <a:ext cx="57447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7200" dirty="0">
                <a:solidFill>
                  <a:srgbClr val="00B0F0"/>
                </a:solidFill>
                <a:effectLst>
                  <a:glow rad="127000">
                    <a:schemeClr val="bg1"/>
                  </a:glow>
                </a:effectLst>
                <a:latin typeface="07ラノベPOP" panose="02000800000000000000" pitchFamily="50" charset="-128"/>
                <a:ea typeface="07ラノベPOP" panose="02000800000000000000" pitchFamily="50" charset="-128"/>
              </a:rPr>
              <a:t>卒業アルバム</a:t>
            </a:r>
          </a:p>
        </p:txBody>
      </p:sp>
      <p:sp>
        <p:nvSpPr>
          <p:cNvPr id="5" name="テキスト ボックス 4"/>
          <p:cNvSpPr txBox="1"/>
          <p:nvPr/>
        </p:nvSpPr>
        <p:spPr>
          <a:xfrm rot="21040899">
            <a:off x="31318" y="1493545"/>
            <a:ext cx="31841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3600" dirty="0" err="1">
                <a:solidFill>
                  <a:srgbClr val="00B0F0"/>
                </a:solidFill>
                <a:effectLst>
                  <a:glow rad="127000">
                    <a:schemeClr val="bg1"/>
                  </a:glow>
                </a:effectLst>
                <a:latin typeface="07ラノベPOP" panose="02000800000000000000" pitchFamily="50" charset="-128"/>
                <a:ea typeface="07ラノベPOP" panose="02000800000000000000" pitchFamily="50" charset="-128"/>
              </a:rPr>
              <a:t>Jo:bi</a:t>
            </a:r>
            <a:r>
              <a:rPr lang="ja-JP" altLang="en-US" sz="3600" dirty="0">
                <a:solidFill>
                  <a:srgbClr val="00B0F0"/>
                </a:solidFill>
                <a:effectLst>
                  <a:glow rad="127000">
                    <a:schemeClr val="bg1"/>
                  </a:glow>
                </a:effectLst>
                <a:latin typeface="07ラノベPOP" panose="02000800000000000000" pitchFamily="50" charset="-128"/>
                <a:ea typeface="07ラノベPOP" panose="02000800000000000000" pitchFamily="50" charset="-128"/>
              </a:rPr>
              <a:t>田中</a:t>
            </a: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5281208" y="3144486"/>
            <a:ext cx="22422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4000" dirty="0">
                <a:solidFill>
                  <a:srgbClr val="00B0F0"/>
                </a:solidFill>
                <a:effectLst>
                  <a:glow rad="127000">
                    <a:schemeClr val="bg1"/>
                  </a:glow>
                </a:effectLst>
                <a:latin typeface="07ラノベPOP" panose="02000800000000000000" pitchFamily="50" charset="-128"/>
                <a:ea typeface="07ラノベPOP" panose="02000800000000000000" pitchFamily="50" charset="-128"/>
              </a:rPr>
              <a:t>1</a:t>
            </a:r>
            <a:r>
              <a:rPr lang="ja-JP" altLang="en-US" sz="4000" dirty="0">
                <a:solidFill>
                  <a:srgbClr val="00B0F0"/>
                </a:solidFill>
                <a:effectLst>
                  <a:glow rad="127000">
                    <a:schemeClr val="bg1"/>
                  </a:glow>
                </a:effectLst>
                <a:latin typeface="07ラノベPOP" panose="02000800000000000000" pitchFamily="50" charset="-128"/>
                <a:ea typeface="07ラノベPOP" panose="02000800000000000000" pitchFamily="50" charset="-128"/>
              </a:rPr>
              <a:t>期生</a:t>
            </a:r>
          </a:p>
          <a:p>
            <a:endParaRPr lang="ja-JP" altLang="en-US" dirty="0">
              <a:solidFill>
                <a:srgbClr val="00B0F0"/>
              </a:solidFill>
              <a:effectLst>
                <a:glow rad="127000">
                  <a:schemeClr val="bg1"/>
                </a:glow>
              </a:effectLst>
              <a:latin typeface="07ラノベPOP" panose="02000800000000000000" pitchFamily="50" charset="-128"/>
              <a:ea typeface="07ラノベPOP" panose="02000800000000000000" pitchFamily="50" charset="-128"/>
            </a:endParaRPr>
          </a:p>
        </p:txBody>
      </p:sp>
      <p:sp>
        <p:nvSpPr>
          <p:cNvPr id="8" name="正方形/長方形 7">
            <a:hlinkClick r:id="rId4" action="ppaction://hlinksldjump"/>
          </p:cNvPr>
          <p:cNvSpPr/>
          <p:nvPr/>
        </p:nvSpPr>
        <p:spPr>
          <a:xfrm>
            <a:off x="873304" y="5228188"/>
            <a:ext cx="5111391" cy="1452124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3467" b="1" dirty="0">
                <a:solidFill>
                  <a:sysClr val="windowText" lastClr="000000"/>
                </a:solidFill>
                <a:latin typeface="07ラノベPOP" panose="02000800000000000000" pitchFamily="50" charset="-128"/>
                <a:ea typeface="07ラノベPOP" panose="02000800000000000000" pitchFamily="50" charset="-128"/>
              </a:rPr>
              <a:t>プロフィール</a:t>
            </a:r>
            <a:endParaRPr lang="ja-JP" altLang="en-US" sz="3467" b="1" dirty="0">
              <a:solidFill>
                <a:sysClr val="windowText" lastClr="000000"/>
              </a:solidFill>
              <a:latin typeface="07ラノベPOP" panose="02000800000000000000" pitchFamily="50" charset="-128"/>
              <a:ea typeface="07ラノベPOP" panose="02000800000000000000" pitchFamily="50" charset="-128"/>
            </a:endParaRPr>
          </a:p>
        </p:txBody>
      </p:sp>
      <p:sp>
        <p:nvSpPr>
          <p:cNvPr id="9" name="正方形/長方形 8">
            <a:hlinkClick r:id="rId5" action="ppaction://hlinksldjump"/>
          </p:cNvPr>
          <p:cNvSpPr/>
          <p:nvPr/>
        </p:nvSpPr>
        <p:spPr>
          <a:xfrm>
            <a:off x="873304" y="7748693"/>
            <a:ext cx="5111391" cy="1452124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3467" b="1" dirty="0" smtClean="0">
                <a:solidFill>
                  <a:sysClr val="windowText" lastClr="000000"/>
                </a:solidFill>
                <a:latin typeface="07ラノベPOP" panose="02000800000000000000" pitchFamily="50" charset="-128"/>
                <a:ea typeface="07ラノベPOP" panose="02000800000000000000" pitchFamily="50" charset="-128"/>
              </a:rPr>
              <a:t>終了する</a:t>
            </a:r>
            <a:endParaRPr lang="ja-JP" altLang="en-US" sz="3467" b="1" dirty="0">
              <a:solidFill>
                <a:sysClr val="windowText" lastClr="000000"/>
              </a:solidFill>
              <a:latin typeface="07ラノベPOP" panose="02000800000000000000" pitchFamily="50" charset="-128"/>
              <a:ea typeface="07ラノベPOP" panose="020008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86444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950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766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26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630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348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" y="12526"/>
            <a:ext cx="6855674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840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474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145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267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632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3" t="1237" r="-1043" b="58429"/>
          <a:stretch/>
        </p:blipFill>
        <p:spPr>
          <a:xfrm>
            <a:off x="1497414" y="1960865"/>
            <a:ext cx="1201414" cy="12014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85" t="4602" r="2085" b="55064"/>
          <a:stretch/>
        </p:blipFill>
        <p:spPr>
          <a:xfrm>
            <a:off x="2840012" y="1960865"/>
            <a:ext cx="1201414" cy="12014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8" t="3760" r="-3128" b="55906"/>
          <a:stretch/>
        </p:blipFill>
        <p:spPr>
          <a:xfrm>
            <a:off x="4179399" y="1960865"/>
            <a:ext cx="1201414" cy="12014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70" t="396" r="-4170" b="59270"/>
          <a:stretch/>
        </p:blipFill>
        <p:spPr>
          <a:xfrm>
            <a:off x="5525208" y="1960865"/>
            <a:ext cx="1201414" cy="12014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pic>
        <p:nvPicPr>
          <p:cNvPr id="8" name="図 7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3" t="4602" r="-5213" b="55064"/>
          <a:stretch/>
        </p:blipFill>
        <p:spPr>
          <a:xfrm>
            <a:off x="148394" y="3297544"/>
            <a:ext cx="1201414" cy="12014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pic>
        <p:nvPicPr>
          <p:cNvPr id="9" name="図 8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3" t="2078" r="-1043" b="57588"/>
          <a:stretch/>
        </p:blipFill>
        <p:spPr>
          <a:xfrm>
            <a:off x="1497414" y="3297544"/>
            <a:ext cx="1201414" cy="12014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pic>
        <p:nvPicPr>
          <p:cNvPr id="10" name="図 9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43" t="4181" r="1043" b="55485"/>
          <a:stretch/>
        </p:blipFill>
        <p:spPr>
          <a:xfrm>
            <a:off x="2840012" y="3297544"/>
            <a:ext cx="1201414" cy="12014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pic>
        <p:nvPicPr>
          <p:cNvPr id="11" name="図 10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" b="59270"/>
          <a:stretch/>
        </p:blipFill>
        <p:spPr>
          <a:xfrm>
            <a:off x="4179399" y="3297544"/>
            <a:ext cx="1201414" cy="12014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pic>
        <p:nvPicPr>
          <p:cNvPr id="12" name="図 11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3" t="3340" r="-1043" b="56326"/>
          <a:stretch/>
        </p:blipFill>
        <p:spPr>
          <a:xfrm>
            <a:off x="5525208" y="3297544"/>
            <a:ext cx="1201414" cy="12014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pic>
        <p:nvPicPr>
          <p:cNvPr id="13" name="図 12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43" t="-24" r="1043" b="59690"/>
          <a:stretch/>
        </p:blipFill>
        <p:spPr>
          <a:xfrm>
            <a:off x="141972" y="4634214"/>
            <a:ext cx="1201414" cy="12014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pic>
        <p:nvPicPr>
          <p:cNvPr id="14" name="図 13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85" t="8807" r="2085" b="50859"/>
          <a:stretch/>
        </p:blipFill>
        <p:spPr>
          <a:xfrm>
            <a:off x="1494203" y="4634214"/>
            <a:ext cx="1201414" cy="12014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pic>
        <p:nvPicPr>
          <p:cNvPr id="15" name="図 14"/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5" t="4181" r="-2085" b="55485"/>
          <a:stretch/>
        </p:blipFill>
        <p:spPr>
          <a:xfrm>
            <a:off x="2840012" y="4634214"/>
            <a:ext cx="1201414" cy="12014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pic>
        <p:nvPicPr>
          <p:cNvPr id="16" name="図 15"/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3" t="1658" r="-5213" b="58008"/>
          <a:stretch/>
        </p:blipFill>
        <p:spPr>
          <a:xfrm>
            <a:off x="4182610" y="4634214"/>
            <a:ext cx="1201414" cy="12014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pic>
        <p:nvPicPr>
          <p:cNvPr id="17" name="図 16"/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3" t="7125" r="-5213" b="52541"/>
          <a:stretch/>
        </p:blipFill>
        <p:spPr>
          <a:xfrm>
            <a:off x="5525208" y="4634214"/>
            <a:ext cx="1201414" cy="12014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pic>
        <p:nvPicPr>
          <p:cNvPr id="18" name="図 17"/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56" t="3340" r="-6256" b="56326"/>
          <a:stretch/>
        </p:blipFill>
        <p:spPr>
          <a:xfrm>
            <a:off x="141972" y="5970884"/>
            <a:ext cx="1201414" cy="12014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pic>
        <p:nvPicPr>
          <p:cNvPr id="19" name="図 18"/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43" t="10489" r="1043" b="49177"/>
          <a:stretch/>
        </p:blipFill>
        <p:spPr>
          <a:xfrm>
            <a:off x="1494203" y="5970884"/>
            <a:ext cx="1201414" cy="12014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pic>
        <p:nvPicPr>
          <p:cNvPr id="20" name="図 19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5" t="5443" r="-2085" b="54223"/>
          <a:stretch/>
        </p:blipFill>
        <p:spPr>
          <a:xfrm>
            <a:off x="2840012" y="5970884"/>
            <a:ext cx="1201414" cy="12014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pic>
        <p:nvPicPr>
          <p:cNvPr id="21" name="図 20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8" b="58008"/>
          <a:stretch/>
        </p:blipFill>
        <p:spPr>
          <a:xfrm>
            <a:off x="4182610" y="5970884"/>
            <a:ext cx="1201414" cy="12014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pic>
        <p:nvPicPr>
          <p:cNvPr id="22" name="図 21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3" t="817" r="-1043" b="58849"/>
          <a:stretch/>
        </p:blipFill>
        <p:spPr>
          <a:xfrm>
            <a:off x="5525208" y="5970884"/>
            <a:ext cx="1201414" cy="12014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pic>
        <p:nvPicPr>
          <p:cNvPr id="23" name="図 22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3" t="1237" r="-1043" b="58429"/>
          <a:stretch/>
        </p:blipFill>
        <p:spPr>
          <a:xfrm>
            <a:off x="141972" y="7307554"/>
            <a:ext cx="1201414" cy="12014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pic>
        <p:nvPicPr>
          <p:cNvPr id="24" name="図 23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3" t="7545" r="-1043" b="52121"/>
          <a:stretch/>
        </p:blipFill>
        <p:spPr>
          <a:xfrm>
            <a:off x="1494203" y="7307554"/>
            <a:ext cx="1201414" cy="12014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pic>
        <p:nvPicPr>
          <p:cNvPr id="25" name="図 24"/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8" t="4181" r="-3128" b="55485"/>
          <a:stretch/>
        </p:blipFill>
        <p:spPr>
          <a:xfrm>
            <a:off x="2840012" y="7307554"/>
            <a:ext cx="1201414" cy="12014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pic>
        <p:nvPicPr>
          <p:cNvPr id="26" name="図 25"/>
          <p:cNvPicPr>
            <a:picLocks noChangeAspect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7" b="58849"/>
          <a:stretch/>
        </p:blipFill>
        <p:spPr>
          <a:xfrm>
            <a:off x="4182610" y="7307554"/>
            <a:ext cx="1201414" cy="12014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pic>
        <p:nvPicPr>
          <p:cNvPr id="27" name="図 26"/>
          <p:cNvPicPr>
            <a:picLocks noChangeAspect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5" t="8386" r="-2085" b="51280"/>
          <a:stretch/>
        </p:blipFill>
        <p:spPr>
          <a:xfrm>
            <a:off x="5525208" y="7307554"/>
            <a:ext cx="1201414" cy="12014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pic>
        <p:nvPicPr>
          <p:cNvPr id="28" name="図 27"/>
          <p:cNvPicPr>
            <a:picLocks noChangeAspect="1"/>
          </p:cNvPicPr>
          <p:nvPr/>
        </p:nvPicPr>
        <p:blipFill rotWithShape="1"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5" t="2919" r="-2085" b="56747"/>
          <a:stretch/>
        </p:blipFill>
        <p:spPr>
          <a:xfrm>
            <a:off x="141972" y="8644224"/>
            <a:ext cx="1201414" cy="12014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pic>
        <p:nvPicPr>
          <p:cNvPr id="29" name="図 28"/>
          <p:cNvPicPr>
            <a:picLocks noChangeAspect="1"/>
          </p:cNvPicPr>
          <p:nvPr/>
        </p:nvPicPr>
        <p:blipFill rotWithShape="1"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3" t="396" r="-1043" b="59270"/>
          <a:stretch/>
        </p:blipFill>
        <p:spPr>
          <a:xfrm>
            <a:off x="1494203" y="8644224"/>
            <a:ext cx="1201414" cy="12014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pic>
        <p:nvPicPr>
          <p:cNvPr id="30" name="図 29"/>
          <p:cNvPicPr>
            <a:picLocks noChangeAspect="1"/>
          </p:cNvPicPr>
          <p:nvPr/>
        </p:nvPicPr>
        <p:blipFill rotWithShape="1"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3" t="-24" r="-1043" b="59690"/>
          <a:stretch/>
        </p:blipFill>
        <p:spPr>
          <a:xfrm>
            <a:off x="2840012" y="8644224"/>
            <a:ext cx="1201414" cy="12014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pic>
        <p:nvPicPr>
          <p:cNvPr id="31" name="図 30"/>
          <p:cNvPicPr>
            <a:picLocks noChangeAspect="1"/>
          </p:cNvPicPr>
          <p:nvPr/>
        </p:nvPicPr>
        <p:blipFill rotWithShape="1"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8" t="3340" r="-3128" b="56326"/>
          <a:stretch/>
        </p:blipFill>
        <p:spPr>
          <a:xfrm>
            <a:off x="4182610" y="8644224"/>
            <a:ext cx="1201414" cy="12014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pic>
        <p:nvPicPr>
          <p:cNvPr id="32" name="図 31"/>
          <p:cNvPicPr>
            <a:picLocks noChangeAspect="1"/>
          </p:cNvPicPr>
          <p:nvPr/>
        </p:nvPicPr>
        <p:blipFill rotWithShape="1"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43" t="-23" r="1043" b="59689"/>
          <a:stretch/>
        </p:blipFill>
        <p:spPr>
          <a:xfrm>
            <a:off x="5525208" y="8644224"/>
            <a:ext cx="1201414" cy="12014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pic>
        <p:nvPicPr>
          <p:cNvPr id="33" name="図 32"/>
          <p:cNvPicPr>
            <a:picLocks noChangeAspect="1"/>
          </p:cNvPicPr>
          <p:nvPr/>
        </p:nvPicPr>
        <p:blipFill rotWithShape="1"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4" t="2943" r="274" b="47057"/>
          <a:stretch/>
        </p:blipFill>
        <p:spPr>
          <a:xfrm>
            <a:off x="148394" y="1960865"/>
            <a:ext cx="1201414" cy="12014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sp>
        <p:nvSpPr>
          <p:cNvPr id="34" name="正方形/長方形 33"/>
          <p:cNvSpPr/>
          <p:nvPr/>
        </p:nvSpPr>
        <p:spPr>
          <a:xfrm>
            <a:off x="148394" y="73737"/>
            <a:ext cx="6578228" cy="1751863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ja-JP" sz="5400" b="1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G</a:t>
            </a:r>
            <a:r>
              <a:rPr lang="en-US" altLang="ja-JP" sz="5400" b="1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SP</a:t>
            </a:r>
            <a:r>
              <a:rPr lang="ja-JP" altLang="en-US" sz="5400" b="1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の仲間たち</a:t>
            </a:r>
            <a:endParaRPr lang="ja-JP" altLang="en-US" sz="5400" b="1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76904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016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410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335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574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331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33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587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189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216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492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hlinkClick r:id="rId3" action="ppaction://hlinksldjump"/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3" t="1237" r="-1043" b="58429"/>
          <a:stretch/>
        </p:blipFill>
        <p:spPr>
          <a:xfrm>
            <a:off x="1497414" y="1960865"/>
            <a:ext cx="1201414" cy="12014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pic>
        <p:nvPicPr>
          <p:cNvPr id="5" name="図 4">
            <a:hlinkClick r:id="rId5" action="ppaction://hlinksldjump"/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85" t="4602" r="2085" b="55064"/>
          <a:stretch/>
        </p:blipFill>
        <p:spPr>
          <a:xfrm>
            <a:off x="2840012" y="1960865"/>
            <a:ext cx="1201414" cy="12014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pic>
        <p:nvPicPr>
          <p:cNvPr id="6" name="図 5">
            <a:hlinkClick r:id="rId7" action="ppaction://hlinksldjump"/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8" t="3760" r="-3128" b="55906"/>
          <a:stretch/>
        </p:blipFill>
        <p:spPr>
          <a:xfrm>
            <a:off x="4179399" y="1960865"/>
            <a:ext cx="1201414" cy="12014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pic>
        <p:nvPicPr>
          <p:cNvPr id="7" name="図 6">
            <a:hlinkClick r:id="rId9" action="ppaction://hlinksldjump"/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70" t="396" r="-4170" b="59270"/>
          <a:stretch/>
        </p:blipFill>
        <p:spPr>
          <a:xfrm>
            <a:off x="5525208" y="1960865"/>
            <a:ext cx="1201414" cy="12014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pic>
        <p:nvPicPr>
          <p:cNvPr id="8" name="図 7">
            <a:hlinkClick r:id="rId11" action="ppaction://hlinksldjump"/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3" t="4602" r="-5213" b="55064"/>
          <a:stretch/>
        </p:blipFill>
        <p:spPr>
          <a:xfrm>
            <a:off x="148394" y="3297544"/>
            <a:ext cx="1201414" cy="12014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pic>
        <p:nvPicPr>
          <p:cNvPr id="9" name="図 8">
            <a:hlinkClick r:id="rId13" action="ppaction://hlinksldjump"/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3" t="2078" r="-1043" b="57588"/>
          <a:stretch/>
        </p:blipFill>
        <p:spPr>
          <a:xfrm>
            <a:off x="1497414" y="3297544"/>
            <a:ext cx="1201414" cy="12014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pic>
        <p:nvPicPr>
          <p:cNvPr id="10" name="図 9">
            <a:hlinkClick r:id="rId15" action="ppaction://hlinksldjump"/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43" t="4181" r="1043" b="55485"/>
          <a:stretch/>
        </p:blipFill>
        <p:spPr>
          <a:xfrm>
            <a:off x="2840012" y="3297544"/>
            <a:ext cx="1201414" cy="12014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pic>
        <p:nvPicPr>
          <p:cNvPr id="11" name="図 10">
            <a:hlinkClick r:id="rId17" action="ppaction://hlinksldjump"/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" b="59270"/>
          <a:stretch/>
        </p:blipFill>
        <p:spPr>
          <a:xfrm>
            <a:off x="4179399" y="3297544"/>
            <a:ext cx="1201414" cy="12014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pic>
        <p:nvPicPr>
          <p:cNvPr id="12" name="図 11">
            <a:hlinkClick r:id="rId19" action="ppaction://hlinksldjump"/>
          </p:cNvPr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3" t="3340" r="-1043" b="56326"/>
          <a:stretch/>
        </p:blipFill>
        <p:spPr>
          <a:xfrm>
            <a:off x="5525208" y="3297544"/>
            <a:ext cx="1201414" cy="12014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pic>
        <p:nvPicPr>
          <p:cNvPr id="13" name="図 12">
            <a:hlinkClick r:id="rId21" action="ppaction://hlinksldjump"/>
          </p:cNvPr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43" t="-24" r="1043" b="59690"/>
          <a:stretch/>
        </p:blipFill>
        <p:spPr>
          <a:xfrm>
            <a:off x="141972" y="4634214"/>
            <a:ext cx="1201414" cy="12014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pic>
        <p:nvPicPr>
          <p:cNvPr id="14" name="図 13">
            <a:hlinkClick r:id="rId23" action="ppaction://hlinksldjump"/>
          </p:cNvPr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85" t="8807" r="2085" b="50859"/>
          <a:stretch/>
        </p:blipFill>
        <p:spPr>
          <a:xfrm>
            <a:off x="1494203" y="4634214"/>
            <a:ext cx="1201414" cy="12014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pic>
        <p:nvPicPr>
          <p:cNvPr id="15" name="図 14">
            <a:hlinkClick r:id="rId25" action="ppaction://hlinksldjump"/>
          </p:cNvPr>
          <p:cNvPicPr>
            <a:picLocks noChangeAspect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5" t="4181" r="-2085" b="55485"/>
          <a:stretch/>
        </p:blipFill>
        <p:spPr>
          <a:xfrm>
            <a:off x="2840012" y="4634214"/>
            <a:ext cx="1201414" cy="12014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pic>
        <p:nvPicPr>
          <p:cNvPr id="16" name="図 15">
            <a:hlinkClick r:id="rId27" action="ppaction://hlinksldjump"/>
          </p:cNvPr>
          <p:cNvPicPr>
            <a:picLocks noChangeAspect="1"/>
          </p:cNvPicPr>
          <p:nvPr/>
        </p:nvPicPr>
        <p:blipFill rotWithShape="1"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3" t="1658" r="-5213" b="58008"/>
          <a:stretch/>
        </p:blipFill>
        <p:spPr>
          <a:xfrm>
            <a:off x="4182610" y="4634214"/>
            <a:ext cx="1201414" cy="12014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pic>
        <p:nvPicPr>
          <p:cNvPr id="17" name="図 16">
            <a:hlinkClick r:id="rId29" action="ppaction://hlinksldjump"/>
          </p:cNvPr>
          <p:cNvPicPr>
            <a:picLocks noChangeAspect="1"/>
          </p:cNvPicPr>
          <p:nvPr/>
        </p:nvPicPr>
        <p:blipFill rotWithShape="1"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3" t="7125" r="-5213" b="52541"/>
          <a:stretch/>
        </p:blipFill>
        <p:spPr>
          <a:xfrm>
            <a:off x="5525208" y="4634214"/>
            <a:ext cx="1201414" cy="12014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pic>
        <p:nvPicPr>
          <p:cNvPr id="18" name="図 17">
            <a:hlinkClick r:id="rId31" action="ppaction://hlinksldjump"/>
          </p:cNvPr>
          <p:cNvPicPr>
            <a:picLocks noChangeAspect="1"/>
          </p:cNvPicPr>
          <p:nvPr/>
        </p:nvPicPr>
        <p:blipFill rotWithShape="1"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56" t="3340" r="-6256" b="56326"/>
          <a:stretch/>
        </p:blipFill>
        <p:spPr>
          <a:xfrm>
            <a:off x="141972" y="5970884"/>
            <a:ext cx="1201414" cy="12014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pic>
        <p:nvPicPr>
          <p:cNvPr id="19" name="図 18">
            <a:hlinkClick r:id="rId33" action="ppaction://hlinksldjump"/>
          </p:cNvPr>
          <p:cNvPicPr>
            <a:picLocks noChangeAspect="1"/>
          </p:cNvPicPr>
          <p:nvPr/>
        </p:nvPicPr>
        <p:blipFill rotWithShape="1"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43" t="10489" r="1043" b="49177"/>
          <a:stretch/>
        </p:blipFill>
        <p:spPr>
          <a:xfrm>
            <a:off x="1494203" y="5970884"/>
            <a:ext cx="1201414" cy="12014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pic>
        <p:nvPicPr>
          <p:cNvPr id="20" name="図 19">
            <a:hlinkClick r:id="rId35" action="ppaction://hlinksldjump"/>
          </p:cNvPr>
          <p:cNvPicPr>
            <a:picLocks noChangeAspect="1"/>
          </p:cNvPicPr>
          <p:nvPr/>
        </p:nvPicPr>
        <p:blipFill rotWithShape="1"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5" t="5443" r="-2085" b="54223"/>
          <a:stretch/>
        </p:blipFill>
        <p:spPr>
          <a:xfrm>
            <a:off x="2840012" y="5970884"/>
            <a:ext cx="1201414" cy="12014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pic>
        <p:nvPicPr>
          <p:cNvPr id="21" name="図 20">
            <a:hlinkClick r:id="rId37" action="ppaction://hlinksldjump"/>
          </p:cNvPr>
          <p:cNvPicPr>
            <a:picLocks noChangeAspect="1"/>
          </p:cNvPicPr>
          <p:nvPr/>
        </p:nvPicPr>
        <p:blipFill rotWithShape="1"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8" b="58008"/>
          <a:stretch/>
        </p:blipFill>
        <p:spPr>
          <a:xfrm>
            <a:off x="4182610" y="5970884"/>
            <a:ext cx="1201414" cy="12014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pic>
        <p:nvPicPr>
          <p:cNvPr id="22" name="図 21">
            <a:hlinkClick r:id="rId39" action="ppaction://hlinksldjump"/>
          </p:cNvPr>
          <p:cNvPicPr>
            <a:picLocks noChangeAspect="1"/>
          </p:cNvPicPr>
          <p:nvPr/>
        </p:nvPicPr>
        <p:blipFill rotWithShape="1"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3" t="817" r="-1043" b="58849"/>
          <a:stretch/>
        </p:blipFill>
        <p:spPr>
          <a:xfrm>
            <a:off x="5525208" y="5970884"/>
            <a:ext cx="1201414" cy="12014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pic>
        <p:nvPicPr>
          <p:cNvPr id="23" name="図 22">
            <a:hlinkClick r:id="rId41" action="ppaction://hlinksldjump"/>
          </p:cNvPr>
          <p:cNvPicPr>
            <a:picLocks noChangeAspect="1"/>
          </p:cNvPicPr>
          <p:nvPr/>
        </p:nvPicPr>
        <p:blipFill rotWithShape="1"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3" t="1237" r="-1043" b="58429"/>
          <a:stretch/>
        </p:blipFill>
        <p:spPr>
          <a:xfrm>
            <a:off x="141972" y="7307554"/>
            <a:ext cx="1201414" cy="12014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pic>
        <p:nvPicPr>
          <p:cNvPr id="24" name="図 23">
            <a:hlinkClick r:id="rId43" action="ppaction://hlinksldjump"/>
          </p:cNvPr>
          <p:cNvPicPr>
            <a:picLocks noChangeAspect="1"/>
          </p:cNvPicPr>
          <p:nvPr/>
        </p:nvPicPr>
        <p:blipFill rotWithShape="1"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3" t="7545" r="-1043" b="52121"/>
          <a:stretch/>
        </p:blipFill>
        <p:spPr>
          <a:xfrm>
            <a:off x="1494203" y="7307554"/>
            <a:ext cx="1201414" cy="12014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pic>
        <p:nvPicPr>
          <p:cNvPr id="25" name="図 24">
            <a:hlinkClick r:id="rId45" action="ppaction://hlinksldjump"/>
          </p:cNvPr>
          <p:cNvPicPr>
            <a:picLocks noChangeAspect="1"/>
          </p:cNvPicPr>
          <p:nvPr/>
        </p:nvPicPr>
        <p:blipFill rotWithShape="1"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8" t="4181" r="-3128" b="55485"/>
          <a:stretch/>
        </p:blipFill>
        <p:spPr>
          <a:xfrm>
            <a:off x="2840012" y="7307554"/>
            <a:ext cx="1201414" cy="12014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pic>
        <p:nvPicPr>
          <p:cNvPr id="26" name="図 25">
            <a:hlinkClick r:id="rId47" action="ppaction://hlinksldjump"/>
          </p:cNvPr>
          <p:cNvPicPr>
            <a:picLocks noChangeAspect="1"/>
          </p:cNvPicPr>
          <p:nvPr/>
        </p:nvPicPr>
        <p:blipFill rotWithShape="1">
          <a:blip r:embed="rId4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7" b="58849"/>
          <a:stretch/>
        </p:blipFill>
        <p:spPr>
          <a:xfrm>
            <a:off x="4182610" y="7307554"/>
            <a:ext cx="1201414" cy="12014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pic>
        <p:nvPicPr>
          <p:cNvPr id="27" name="図 26">
            <a:hlinkClick r:id="rId49" action="ppaction://hlinksldjump"/>
          </p:cNvPr>
          <p:cNvPicPr>
            <a:picLocks noChangeAspect="1"/>
          </p:cNvPicPr>
          <p:nvPr/>
        </p:nvPicPr>
        <p:blipFill rotWithShape="1">
          <a:blip r:embed="rId5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5" t="8386" r="-2085" b="51280"/>
          <a:stretch/>
        </p:blipFill>
        <p:spPr>
          <a:xfrm>
            <a:off x="5525208" y="7307554"/>
            <a:ext cx="1201414" cy="12014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pic>
        <p:nvPicPr>
          <p:cNvPr id="28" name="図 27">
            <a:hlinkClick r:id="rId51" action="ppaction://hlinksldjump"/>
          </p:cNvPr>
          <p:cNvPicPr>
            <a:picLocks noChangeAspect="1"/>
          </p:cNvPicPr>
          <p:nvPr/>
        </p:nvPicPr>
        <p:blipFill rotWithShape="1">
          <a:blip r:embed="rId5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5" t="2919" r="-2085" b="56747"/>
          <a:stretch/>
        </p:blipFill>
        <p:spPr>
          <a:xfrm>
            <a:off x="141972" y="8644224"/>
            <a:ext cx="1201414" cy="12014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pic>
        <p:nvPicPr>
          <p:cNvPr id="29" name="図 28">
            <a:hlinkClick r:id="rId53" action="ppaction://hlinksldjump"/>
          </p:cNvPr>
          <p:cNvPicPr>
            <a:picLocks noChangeAspect="1"/>
          </p:cNvPicPr>
          <p:nvPr/>
        </p:nvPicPr>
        <p:blipFill rotWithShape="1">
          <a:blip r:embed="rId5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3" t="396" r="-1043" b="59270"/>
          <a:stretch/>
        </p:blipFill>
        <p:spPr>
          <a:xfrm>
            <a:off x="1494203" y="8644224"/>
            <a:ext cx="1201414" cy="12014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pic>
        <p:nvPicPr>
          <p:cNvPr id="30" name="図 29">
            <a:hlinkClick r:id="rId55" action="ppaction://hlinksldjump"/>
          </p:cNvPr>
          <p:cNvPicPr>
            <a:picLocks noChangeAspect="1"/>
          </p:cNvPicPr>
          <p:nvPr/>
        </p:nvPicPr>
        <p:blipFill rotWithShape="1">
          <a:blip r:embed="rId5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3" t="-24" r="-1043" b="59690"/>
          <a:stretch/>
        </p:blipFill>
        <p:spPr>
          <a:xfrm>
            <a:off x="2840012" y="8644224"/>
            <a:ext cx="1201414" cy="12014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pic>
        <p:nvPicPr>
          <p:cNvPr id="31" name="図 30">
            <a:hlinkClick r:id="rId57" action="ppaction://hlinksldjump"/>
          </p:cNvPr>
          <p:cNvPicPr>
            <a:picLocks noChangeAspect="1"/>
          </p:cNvPicPr>
          <p:nvPr/>
        </p:nvPicPr>
        <p:blipFill rotWithShape="1">
          <a:blip r:embed="rId5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8" t="3340" r="-3128" b="56326"/>
          <a:stretch/>
        </p:blipFill>
        <p:spPr>
          <a:xfrm>
            <a:off x="4182610" y="8644224"/>
            <a:ext cx="1201414" cy="12014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pic>
        <p:nvPicPr>
          <p:cNvPr id="32" name="図 31">
            <a:hlinkClick r:id="rId59" action="ppaction://hlinksldjump"/>
          </p:cNvPr>
          <p:cNvPicPr>
            <a:picLocks noChangeAspect="1"/>
          </p:cNvPicPr>
          <p:nvPr/>
        </p:nvPicPr>
        <p:blipFill rotWithShape="1">
          <a:blip r:embed="rId6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43" t="-23" r="1043" b="59689"/>
          <a:stretch/>
        </p:blipFill>
        <p:spPr>
          <a:xfrm>
            <a:off x="5525208" y="8644224"/>
            <a:ext cx="1201414" cy="12014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pic>
        <p:nvPicPr>
          <p:cNvPr id="33" name="図 32"/>
          <p:cNvPicPr>
            <a:picLocks noChangeAspect="1"/>
          </p:cNvPicPr>
          <p:nvPr/>
        </p:nvPicPr>
        <p:blipFill rotWithShape="1">
          <a:blip r:embed="rId6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4" t="2943" r="274" b="47057"/>
          <a:stretch/>
        </p:blipFill>
        <p:spPr>
          <a:xfrm>
            <a:off x="148394" y="1960865"/>
            <a:ext cx="1201414" cy="12014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sp>
        <p:nvSpPr>
          <p:cNvPr id="34" name="正方形/長方形 33"/>
          <p:cNvSpPr/>
          <p:nvPr/>
        </p:nvSpPr>
        <p:spPr>
          <a:xfrm>
            <a:off x="148394" y="73737"/>
            <a:ext cx="6578228" cy="1751863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ja-JP" sz="5400" b="1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G</a:t>
            </a:r>
            <a:r>
              <a:rPr lang="en-US" altLang="ja-JP" sz="5400" b="1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SP</a:t>
            </a:r>
            <a:r>
              <a:rPr lang="ja-JP" altLang="en-US" sz="5400" b="1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の仲間たち</a:t>
            </a:r>
            <a:endParaRPr lang="ja-JP" altLang="en-US" sz="5400" b="1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70403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021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49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439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594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005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080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647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852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538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335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コンテンツ プレースホルダー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6858000" cy="9910259"/>
          </a:xfrm>
        </p:spPr>
      </p:pic>
    </p:spTree>
    <p:extLst>
      <p:ext uri="{BB962C8B-B14F-4D97-AF65-F5344CB8AC3E}">
        <p14:creationId xmlns:p14="http://schemas.microsoft.com/office/powerpoint/2010/main" val="325107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974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748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261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859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332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915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62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082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762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560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742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444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631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824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558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155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455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656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943068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033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105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982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327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837</TotalTime>
  <Words>17</Words>
  <Application>Microsoft Office PowerPoint</Application>
  <PresentationFormat>A4 210 x 297 mm</PresentationFormat>
  <Paragraphs>7</Paragraphs>
  <Slides>57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7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57</vt:i4>
      </vt:variant>
    </vt:vector>
  </HeadingPairs>
  <TitlesOfParts>
    <vt:vector size="65" baseType="lpstr">
      <vt:lpstr>07ラノベPOP</vt:lpstr>
      <vt:lpstr>メイリオ</vt:lpstr>
      <vt:lpstr>游ゴシック</vt:lpstr>
      <vt:lpstr>游ゴシック Light</vt:lpstr>
      <vt:lpstr>Arial</vt:lpstr>
      <vt:lpstr>Calibri</vt:lpstr>
      <vt:lpstr>Calibri Light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game103</dc:creator>
  <cp:lastModifiedBy>game115</cp:lastModifiedBy>
  <cp:revision>64</cp:revision>
  <dcterms:created xsi:type="dcterms:W3CDTF">2019-07-18T05:31:21Z</dcterms:created>
  <dcterms:modified xsi:type="dcterms:W3CDTF">2020-03-29T13:12:31Z</dcterms:modified>
</cp:coreProperties>
</file>